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71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721"/>
  </p:normalViewPr>
  <p:slideViewPr>
    <p:cSldViewPr snapToGrid="0" snapToObjects="1">
      <p:cViewPr varScale="1">
        <p:scale>
          <a:sx n="108" d="100"/>
          <a:sy n="108" d="100"/>
        </p:scale>
        <p:origin x="73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33CE4-5274-C342-8EFC-54BDCC241C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40043B-E654-7746-B8A5-88258F0140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345808-A26A-C241-9F2F-578D8705B7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FEDFE-0FDB-4A42-B519-CA8388E4ED8D}" type="datetimeFigureOut">
              <a:rPr lang="en-US" smtClean="0"/>
              <a:t>5/6/20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2271FE-5235-9446-BE01-D91C5898FC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A0EDE3-A105-D346-82B2-FB1C79F80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7128F-C26E-E44F-86D6-9D25F643CD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2753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4BCEF-D639-074B-9661-E1E32E30C1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B9396B-6952-0444-862C-C76D6312E6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4AC2D0-1211-1F4C-80E5-C773C29393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FEDFE-0FDB-4A42-B519-CA8388E4ED8D}" type="datetimeFigureOut">
              <a:rPr lang="en-US" smtClean="0"/>
              <a:t>5/6/20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A03AD0-64B5-5B4A-8618-35D99FC257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EB4BD7-3303-C14F-A875-F1F6D32E7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7128F-C26E-E44F-86D6-9D25F643CD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9418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B1A479B-C201-914E-B84D-4F678C7A41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2E83E77-A750-614C-A9EC-F7D6061A81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5CB95A-A960-B84A-BDE0-4034AFD3E4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FEDFE-0FDB-4A42-B519-CA8388E4ED8D}" type="datetimeFigureOut">
              <a:rPr lang="en-US" smtClean="0"/>
              <a:t>5/6/20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FDDFB4-B3D7-AD4C-B0A5-5A1A5D3E67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E20E01-E748-134D-A6A9-3578C3EDB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7128F-C26E-E44F-86D6-9D25F643CD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5591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0AC4A-7538-6B48-AC55-B850EB2BE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34444A-D088-4B48-8636-DAE182B30B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1BD45D-1F20-474D-A957-0B9169A49F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FEDFE-0FDB-4A42-B519-CA8388E4ED8D}" type="datetimeFigureOut">
              <a:rPr lang="en-US" smtClean="0"/>
              <a:t>5/6/20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FABB74-694F-334E-8D10-0F4084FB57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C7073D-740D-6744-8747-6E1A46C47B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7128F-C26E-E44F-86D6-9D25F643CD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73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679EC6-D1D4-CE4A-A022-7A7CB1373D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CCA9C4-E293-364A-890A-FAC9F452BE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B7A310-0B16-5942-8CE7-56BE67823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FEDFE-0FDB-4A42-B519-CA8388E4ED8D}" type="datetimeFigureOut">
              <a:rPr lang="en-US" smtClean="0"/>
              <a:t>5/6/20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EA2FA1-0AEA-7B41-BFB1-015E7ADA08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02FFF2-A522-4142-BEC2-9089F5E3C2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7128F-C26E-E44F-86D6-9D25F643CD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5619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BEE0B-16E0-DB42-8CE1-262D9886C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A25571-963F-AA46-9B28-CF1FD4FD63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EE1A84-096F-554B-A564-053EFECA85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6E9856-B64B-4740-B2EB-040E9EEA3F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FEDFE-0FDB-4A42-B519-CA8388E4ED8D}" type="datetimeFigureOut">
              <a:rPr lang="en-US" smtClean="0"/>
              <a:t>5/6/20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C91882-52D9-1141-9475-4432FD25A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9160EE-76C2-C542-A0B2-73C77CA6DE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7128F-C26E-E44F-86D6-9D25F643CD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684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7C597B-FB10-4845-98E3-00219949FD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DEC5B3-E70E-3A42-B37F-2663DC7C60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4A9665-65AC-C042-9868-AD4CEED71C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068FC7-CE28-C04C-98D2-2187106747A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7BE8BD-9F4C-3047-A0F4-8736630A4C7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036E314-EDA6-D84A-A832-52E9F57DF8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FEDFE-0FDB-4A42-B519-CA8388E4ED8D}" type="datetimeFigureOut">
              <a:rPr lang="en-US" smtClean="0"/>
              <a:t>5/6/20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B6D0B58-E1EF-7D4D-AB44-7575A6E756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7C815EE-F681-A84E-A021-7FEFD94358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7128F-C26E-E44F-86D6-9D25F643CD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5879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3FD6C-A354-554D-B1CF-1AFCB828C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822558F-DC4B-154A-8727-E49FDB4E96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FEDFE-0FDB-4A42-B519-CA8388E4ED8D}" type="datetimeFigureOut">
              <a:rPr lang="en-US" smtClean="0"/>
              <a:t>5/6/20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45844B-9728-7545-B176-D9E649A9AD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8A770C-29F1-5E4B-8447-0A900162BF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7128F-C26E-E44F-86D6-9D25F643CD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7833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AF0BFF8-6FE4-6947-AC20-9D1CDBC43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FEDFE-0FDB-4A42-B519-CA8388E4ED8D}" type="datetimeFigureOut">
              <a:rPr lang="en-US" smtClean="0"/>
              <a:t>5/6/20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40D68C9-BEFE-354A-9558-19C7539144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89124B-C442-4640-9812-8C3249C3A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7128F-C26E-E44F-86D6-9D25F643CD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4332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97ADBB-9DDF-694D-AA0A-21FB926384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6C819D-342B-744B-BB13-EF5E290387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2E316B-AE7C-6244-9760-8B133BE417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26E3F0-04F3-A942-A823-DC2F409A2D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FEDFE-0FDB-4A42-B519-CA8388E4ED8D}" type="datetimeFigureOut">
              <a:rPr lang="en-US" smtClean="0"/>
              <a:t>5/6/20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D648CE-D813-004F-BCDE-AFEE2CEE3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A57695-43C4-0E48-B584-CC9F12FE8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7128F-C26E-E44F-86D6-9D25F643CD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5813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A6E3D-1C8A-8F40-A34B-6EBB9443E8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38A4E96-3DB1-F148-8E84-5C995498E32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7C8630-BF6B-8B40-9DA6-5CEFC4C420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CF9CF1-29D0-BA43-A16F-D74B2786B1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FEDFE-0FDB-4A42-B519-CA8388E4ED8D}" type="datetimeFigureOut">
              <a:rPr lang="en-US" smtClean="0"/>
              <a:t>5/6/20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59648F-0EC0-204D-B92E-DFEF85587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74AF87-D78A-0C47-82E5-93353D305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7128F-C26E-E44F-86D6-9D25F643CD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0851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6B0190-4CF1-C246-A265-2A94D6FBDD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663556-474A-FE44-B80F-FD24B3DFEC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C640AB-1114-D944-9D38-2EF5BD9B02F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EFEDFE-0FDB-4A42-B519-CA8388E4ED8D}" type="datetimeFigureOut">
              <a:rPr lang="en-US" smtClean="0"/>
              <a:t>5/6/20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82E5DA-6114-4C44-B2E1-D29D08AF99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39F191-1F48-AA4F-AB27-5562B1793D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E7128F-C26E-E44F-86D6-9D25F643CD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12111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927E5-3E21-E446-9D7A-A108F6DE55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8231" y="1316036"/>
            <a:ext cx="11195538" cy="1833563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n-US" altLang="zh-CN" sz="4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Analysis</a:t>
            </a:r>
            <a:r>
              <a:rPr lang="zh-CN" altLang="en-US" sz="4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4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zh-CN" altLang="en-US" sz="4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4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Prediction</a:t>
            </a:r>
            <a:r>
              <a:rPr lang="zh-CN" altLang="en-US" sz="4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4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</a:t>
            </a:r>
            <a:r>
              <a:rPr lang="zh-CN" altLang="en-US" sz="4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4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zh-CN" altLang="en-US" sz="4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4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Global</a:t>
            </a:r>
            <a:r>
              <a:rPr lang="zh-CN" altLang="en-US" sz="4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4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Pandemic:</a:t>
            </a:r>
            <a:r>
              <a:rPr lang="zh-CN" altLang="en-US" sz="4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4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COVID-19</a:t>
            </a:r>
            <a:endParaRPr lang="en-US" sz="4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D42320-DF16-8C41-9A3D-74E6C3D66D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38954" y="4048370"/>
            <a:ext cx="6002216" cy="1133230"/>
          </a:xfrm>
        </p:spPr>
        <p:txBody>
          <a:bodyPr>
            <a:normAutofit/>
          </a:bodyPr>
          <a:lstStyle/>
          <a:p>
            <a:pPr algn="r"/>
            <a:r>
              <a:rPr lang="en-US" altLang="zh-CN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Anyu</a:t>
            </a:r>
            <a:r>
              <a:rPr lang="zh-CN" alt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Zhu</a:t>
            </a:r>
            <a:r>
              <a:rPr lang="zh-CN" alt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endParaRPr lang="en-US" altLang="zh-CN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>
              <a:lnSpc>
                <a:spcPct val="150000"/>
              </a:lnSpc>
            </a:pPr>
            <a:r>
              <a:rPr lang="en-US" altLang="zh-CN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zhu00428@umn.edu</a:t>
            </a: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32785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0B19A-F5AD-314F-9EEE-07B19CFE6B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230" y="157036"/>
            <a:ext cx="7801708" cy="1018198"/>
          </a:xfrm>
        </p:spPr>
        <p:txBody>
          <a:bodyPr>
            <a:normAutofit/>
          </a:bodyPr>
          <a:lstStyle/>
          <a:p>
            <a:r>
              <a:rPr lang="en-US" altLang="zh-CN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Using</a:t>
            </a:r>
            <a:r>
              <a:rPr lang="zh-CN" alt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Hybrid</a:t>
            </a:r>
            <a:r>
              <a:rPr lang="zh-CN" alt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Deep</a:t>
            </a:r>
            <a:r>
              <a:rPr lang="zh-CN" alt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Learning</a:t>
            </a:r>
            <a:r>
              <a:rPr lang="zh-CN" alt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</a:t>
            </a:r>
            <a:r>
              <a:rPr lang="zh-CN" alt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lang="zh-CN" alt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</a:t>
            </a:r>
            <a:endParaRPr 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63D894-8C75-AC4B-8876-8C6BB5FD2B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533" y="937901"/>
            <a:ext cx="5715467" cy="539256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3620386-4CAC-104D-B24B-008F9A6E5CA1}"/>
              </a:ext>
            </a:extLst>
          </p:cNvPr>
          <p:cNvSpPr txBox="1"/>
          <p:nvPr/>
        </p:nvSpPr>
        <p:spPr>
          <a:xfrm>
            <a:off x="6758355" y="1151842"/>
            <a:ext cx="4583723" cy="5401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Temporal</a:t>
            </a:r>
            <a:r>
              <a:rPr lang="zh-CN" altLang="en-US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Features</a:t>
            </a:r>
            <a:r>
              <a:rPr lang="zh-CN" altLang="en-US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(In</a:t>
            </a:r>
            <a:r>
              <a:rPr lang="zh-CN" altLang="en-US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zh-CN" altLang="en-US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past</a:t>
            </a:r>
            <a:r>
              <a:rPr lang="zh-CN" altLang="en-US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13</a:t>
            </a:r>
            <a:r>
              <a:rPr lang="zh-CN" altLang="en-US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days):</a:t>
            </a:r>
          </a:p>
          <a:p>
            <a:pPr>
              <a:lnSpc>
                <a:spcPct val="120000"/>
              </a:lnSpc>
            </a:pPr>
            <a:r>
              <a:rPr lang="en-US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Number</a:t>
            </a:r>
            <a:r>
              <a:rPr lang="zh-CN" alt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zh-CN" alt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confirmed</a:t>
            </a:r>
            <a:r>
              <a:rPr lang="zh-CN" alt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cases</a:t>
            </a:r>
          </a:p>
          <a:p>
            <a:pPr>
              <a:lnSpc>
                <a:spcPct val="120000"/>
              </a:lnSpc>
            </a:pPr>
            <a:r>
              <a:rPr lang="en-US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Number</a:t>
            </a:r>
            <a:r>
              <a:rPr lang="zh-CN" alt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zh-CN" alt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fatalities</a:t>
            </a:r>
          </a:p>
          <a:p>
            <a:pPr>
              <a:lnSpc>
                <a:spcPct val="120000"/>
              </a:lnSpc>
            </a:pPr>
            <a:r>
              <a:rPr lang="en-US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Restrictions</a:t>
            </a:r>
            <a:r>
              <a:rPr lang="zh-CN" alt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applied</a:t>
            </a:r>
            <a:r>
              <a:rPr lang="zh-CN" alt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</a:t>
            </a:r>
            <a:r>
              <a:rPr lang="zh-CN" alt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</a:t>
            </a:r>
            <a:r>
              <a:rPr lang="zh-CN" alt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CN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Quarantine</a:t>
            </a:r>
            <a:r>
              <a:rPr lang="zh-CN" alt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applied</a:t>
            </a:r>
            <a:r>
              <a:rPr lang="zh-CN" alt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</a:t>
            </a:r>
            <a:r>
              <a:rPr lang="zh-CN" alt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</a:t>
            </a:r>
            <a:r>
              <a:rPr lang="zh-CN" alt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CN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Schools</a:t>
            </a:r>
            <a:r>
              <a:rPr lang="zh-CN" alt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opened</a:t>
            </a:r>
            <a:r>
              <a:rPr lang="zh-CN" alt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</a:t>
            </a:r>
            <a:r>
              <a:rPr lang="zh-CN" alt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closed</a:t>
            </a:r>
          </a:p>
          <a:p>
            <a:pPr>
              <a:lnSpc>
                <a:spcPct val="120000"/>
              </a:lnSpc>
            </a:pP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17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Atemporal</a:t>
            </a:r>
            <a:r>
              <a:rPr lang="zh-CN" altLang="en-US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Features:</a:t>
            </a:r>
          </a:p>
          <a:p>
            <a:pPr>
              <a:lnSpc>
                <a:spcPct val="120000"/>
              </a:lnSpc>
            </a:pPr>
            <a:r>
              <a:rPr lang="en-US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Population</a:t>
            </a:r>
            <a:r>
              <a:rPr lang="zh-CN" alt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zh-CN" alt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each</a:t>
            </a:r>
            <a:r>
              <a:rPr lang="zh-CN" alt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country</a:t>
            </a:r>
          </a:p>
          <a:p>
            <a:pPr>
              <a:lnSpc>
                <a:spcPct val="120000"/>
              </a:lnSpc>
            </a:pPr>
            <a:r>
              <a:rPr lang="en-US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Density</a:t>
            </a:r>
            <a:r>
              <a:rPr lang="zh-CN" alt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zh-CN" alt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each</a:t>
            </a:r>
            <a:r>
              <a:rPr lang="zh-CN" alt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country</a:t>
            </a:r>
          </a:p>
          <a:p>
            <a:pPr>
              <a:lnSpc>
                <a:spcPct val="120000"/>
              </a:lnSpc>
            </a:pPr>
            <a:r>
              <a:rPr lang="en-US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Number</a:t>
            </a:r>
            <a:r>
              <a:rPr lang="zh-CN" alt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zh-CN" alt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hospital</a:t>
            </a:r>
            <a:r>
              <a:rPr lang="zh-CN" alt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beds</a:t>
            </a:r>
            <a:r>
              <a:rPr lang="zh-CN" alt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zh-CN" alt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each</a:t>
            </a:r>
            <a:r>
              <a:rPr lang="zh-CN" alt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country</a:t>
            </a:r>
          </a:p>
          <a:p>
            <a:pPr>
              <a:lnSpc>
                <a:spcPct val="120000"/>
              </a:lnSpc>
            </a:pPr>
            <a:r>
              <a:rPr lang="en-US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Lung</a:t>
            </a:r>
            <a:r>
              <a:rPr lang="zh-CN" alt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measurement</a:t>
            </a:r>
            <a:r>
              <a:rPr lang="zh-CN" alt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zh-CN" alt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female</a:t>
            </a:r>
            <a:r>
              <a:rPr lang="zh-CN" alt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zh-CN" alt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male</a:t>
            </a:r>
            <a:r>
              <a:rPr lang="zh-CN" alt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lang="zh-CN" alt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each</a:t>
            </a:r>
            <a:r>
              <a:rPr lang="zh-CN" alt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country</a:t>
            </a:r>
          </a:p>
          <a:p>
            <a:pPr>
              <a:lnSpc>
                <a:spcPct val="120000"/>
              </a:lnSpc>
            </a:pP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</a:t>
            </a:r>
            <a:r>
              <a:rPr lang="zh-CN" altLang="en-US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Output:</a:t>
            </a:r>
          </a:p>
          <a:p>
            <a:pPr>
              <a:lnSpc>
                <a:spcPct val="120000"/>
              </a:lnSpc>
            </a:pPr>
            <a:r>
              <a:rPr lang="en-US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Number</a:t>
            </a:r>
            <a:r>
              <a:rPr lang="zh-CN" alt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zh-CN" alt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confirmed</a:t>
            </a:r>
            <a:r>
              <a:rPr lang="zh-CN" alt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cases</a:t>
            </a:r>
            <a:r>
              <a:rPr lang="zh-CN" alt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zh-CN" alt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zh-CN" alt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14</a:t>
            </a:r>
            <a:r>
              <a:rPr lang="en-US" altLang="zh-CN" sz="17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zh-CN" alt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day</a:t>
            </a:r>
          </a:p>
          <a:p>
            <a:pPr>
              <a:lnSpc>
                <a:spcPct val="120000"/>
              </a:lnSpc>
            </a:pPr>
            <a:r>
              <a:rPr lang="en-US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Number</a:t>
            </a:r>
            <a:r>
              <a:rPr lang="zh-CN" alt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zh-CN" alt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fatalities</a:t>
            </a:r>
            <a:r>
              <a:rPr lang="zh-CN" alt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zh-CN" alt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zh-CN" alt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14</a:t>
            </a:r>
            <a:r>
              <a:rPr lang="en-US" altLang="zh-CN" sz="17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zh-CN" alt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day</a:t>
            </a: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038305-4BAD-F443-9046-6AD1DC7689A8}"/>
              </a:ext>
            </a:extLst>
          </p:cNvPr>
          <p:cNvSpPr txBox="1"/>
          <p:nvPr/>
        </p:nvSpPr>
        <p:spPr>
          <a:xfrm>
            <a:off x="509487" y="6054633"/>
            <a:ext cx="55865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Multi-Stacked Fully Connected Bidirectional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Long Short Term Memory</a:t>
            </a:r>
          </a:p>
        </p:txBody>
      </p:sp>
    </p:spTree>
    <p:extLst>
      <p:ext uri="{BB962C8B-B14F-4D97-AF65-F5344CB8AC3E}">
        <p14:creationId xmlns:p14="http://schemas.microsoft.com/office/powerpoint/2010/main" val="1155950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FA11E597-0F34-A646-ADC8-00A6AF3665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3820" y="1730926"/>
            <a:ext cx="4146789" cy="3389999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CD67800-37AC-4E14-89B0-F79DCB3FB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6560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E1A6ABDE-C400-4341-8B9A-F055F5699D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0676" y="1980037"/>
            <a:ext cx="3537345" cy="2891779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0F1788F-A5AE-4188-8274-F7F2E3833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959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CAA3506D-6EF5-FB49-AFFC-E2A1C1DA92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418" y="1980037"/>
            <a:ext cx="3517120" cy="287524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892E5C9-2857-854C-8231-655D9CD89C4C}"/>
              </a:ext>
            </a:extLst>
          </p:cNvPr>
          <p:cNvSpPr txBox="1"/>
          <p:nvPr/>
        </p:nvSpPr>
        <p:spPr>
          <a:xfrm>
            <a:off x="484632" y="320634"/>
            <a:ext cx="876624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lang="zh-CN" alt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Preprocessing,</a:t>
            </a:r>
            <a:r>
              <a:rPr lang="zh-CN" alt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Correlation</a:t>
            </a:r>
            <a:r>
              <a:rPr lang="zh-CN" alt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Analysis</a:t>
            </a:r>
            <a:endParaRPr 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8C27942-051F-1042-BD6E-16063ED16F49}"/>
              </a:ext>
            </a:extLst>
          </p:cNvPr>
          <p:cNvSpPr txBox="1"/>
          <p:nvPr/>
        </p:nvSpPr>
        <p:spPr>
          <a:xfrm>
            <a:off x="395978" y="5284113"/>
            <a:ext cx="38001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Correlation among Confirmed cases, fatalities, and percentage of the population with ages larger than 60 years old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25B273-5085-3342-B7CF-D5CBA6B70158}"/>
              </a:ext>
            </a:extLst>
          </p:cNvPr>
          <p:cNvSpPr txBox="1"/>
          <p:nvPr/>
        </p:nvSpPr>
        <p:spPr>
          <a:xfrm>
            <a:off x="4310676" y="5284113"/>
            <a:ext cx="36852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Correlation among Confirmed cases, fatalities, and percentage of the population with ages 0-59 years old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FA1E52-F873-6843-B275-D2AD17429165}"/>
              </a:ext>
            </a:extLst>
          </p:cNvPr>
          <p:cNvSpPr txBox="1"/>
          <p:nvPr/>
        </p:nvSpPr>
        <p:spPr>
          <a:xfrm>
            <a:off x="8162336" y="5379522"/>
            <a:ext cx="3724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Correlation among Confirmed cases, fatalities and other features </a:t>
            </a:r>
          </a:p>
        </p:txBody>
      </p:sp>
    </p:spTree>
    <p:extLst>
      <p:ext uri="{BB962C8B-B14F-4D97-AF65-F5344CB8AC3E}">
        <p14:creationId xmlns:p14="http://schemas.microsoft.com/office/powerpoint/2010/main" val="27589134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9FC0481-43DA-9C42-89D4-1812C6F3CD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378" y="2829703"/>
            <a:ext cx="10477500" cy="19812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D656794-B2B5-1B4D-911B-6FDE2B737498}"/>
              </a:ext>
            </a:extLst>
          </p:cNvPr>
          <p:cNvSpPr txBox="1"/>
          <p:nvPr/>
        </p:nvSpPr>
        <p:spPr>
          <a:xfrm>
            <a:off x="940378" y="1995055"/>
            <a:ext cx="591391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lang="zh-CN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evaluate</a:t>
            </a:r>
            <a:r>
              <a:rPr lang="zh-CN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zh-CN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accuracy</a:t>
            </a:r>
            <a:r>
              <a:rPr lang="zh-CN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zh-CN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zh-CN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model:</a:t>
            </a:r>
            <a:r>
              <a:rPr lang="zh-CN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06C9636-71FE-814C-A39C-4F6FEC2FF501}"/>
              </a:ext>
            </a:extLst>
          </p:cNvPr>
          <p:cNvSpPr txBox="1"/>
          <p:nvPr/>
        </p:nvSpPr>
        <p:spPr>
          <a:xfrm>
            <a:off x="734014" y="605642"/>
            <a:ext cx="876624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</a:t>
            </a:r>
            <a:r>
              <a:rPr lang="zh-CN" alt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Evaluation</a:t>
            </a:r>
            <a:endParaRPr 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87125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device&#10;&#10;Description automatically generated">
            <a:extLst>
              <a:ext uri="{FF2B5EF4-FFF2-40B4-BE49-F238E27FC236}">
                <a16:creationId xmlns:a16="http://schemas.microsoft.com/office/drawing/2014/main" id="{3DC69B9D-B5E8-B846-A0E2-C08D224403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304" y="1461941"/>
            <a:ext cx="5291666" cy="3934117"/>
          </a:xfrm>
          <a:prstGeom prst="rect">
            <a:avLst/>
          </a:prstGeom>
        </p:spPr>
      </p:pic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0EC36713-3E4F-BA44-B7F5-F988B70262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2799" y="1625756"/>
            <a:ext cx="5768000" cy="377030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BBD2AEB-C915-5A4B-8F34-37329E648677}"/>
              </a:ext>
            </a:extLst>
          </p:cNvPr>
          <p:cNvSpPr txBox="1"/>
          <p:nvPr/>
        </p:nvSpPr>
        <p:spPr>
          <a:xfrm>
            <a:off x="927846" y="497541"/>
            <a:ext cx="775895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Confirmed</a:t>
            </a:r>
            <a:r>
              <a:rPr lang="zh-CN" alt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Cases</a:t>
            </a:r>
            <a:r>
              <a:rPr lang="zh-CN" alt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Prediction</a:t>
            </a:r>
            <a:endParaRPr 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48386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device&#10;&#10;Description automatically generated">
            <a:extLst>
              <a:ext uri="{FF2B5EF4-FFF2-40B4-BE49-F238E27FC236}">
                <a16:creationId xmlns:a16="http://schemas.microsoft.com/office/drawing/2014/main" id="{B680761A-D7C7-D045-BA77-86A4301F17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836" y="1461941"/>
            <a:ext cx="5291666" cy="3934117"/>
          </a:xfrm>
          <a:prstGeom prst="rect">
            <a:avLst/>
          </a:prstGeom>
        </p:spPr>
      </p:pic>
      <p:pic>
        <p:nvPicPr>
          <p:cNvPr id="5" name="Picture 4" descr="A picture containing man, orange, white&#10;&#10;Description automatically generated">
            <a:extLst>
              <a:ext uri="{FF2B5EF4-FFF2-40B4-BE49-F238E27FC236}">
                <a16:creationId xmlns:a16="http://schemas.microsoft.com/office/drawing/2014/main" id="{AE3FEE79-801F-3349-B722-ADCC6F7CDF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2777" y="1628187"/>
            <a:ext cx="5668043" cy="393411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702C27F-0E81-6E4F-A312-A6E843872382}"/>
              </a:ext>
            </a:extLst>
          </p:cNvPr>
          <p:cNvSpPr txBox="1"/>
          <p:nvPr/>
        </p:nvSpPr>
        <p:spPr>
          <a:xfrm>
            <a:off x="927846" y="497541"/>
            <a:ext cx="775895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Fatalities</a:t>
            </a:r>
            <a:r>
              <a:rPr lang="zh-CN" alt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Prediction</a:t>
            </a:r>
            <a:endParaRPr 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52997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9AC05A0-9D6B-2C4A-9255-59BB126D4E34}"/>
              </a:ext>
            </a:extLst>
          </p:cNvPr>
          <p:cNvSpPr txBox="1"/>
          <p:nvPr/>
        </p:nvSpPr>
        <p:spPr>
          <a:xfrm>
            <a:off x="451262" y="475013"/>
            <a:ext cx="910837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Thoughts</a:t>
            </a:r>
            <a:endParaRPr lang="en-US" sz="3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D6FE5F-DD47-EA4C-84E1-8ABF9B6C35B2}"/>
              </a:ext>
            </a:extLst>
          </p:cNvPr>
          <p:cNvSpPr txBox="1"/>
          <p:nvPr/>
        </p:nvSpPr>
        <p:spPr>
          <a:xfrm>
            <a:off x="451262" y="1472540"/>
            <a:ext cx="1068779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Whether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deep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learning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used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disease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prediction?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(Compared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SIR/SEIR…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applied?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Flatten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curve/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curve?</a:t>
            </a:r>
          </a:p>
        </p:txBody>
      </p:sp>
      <p:pic>
        <p:nvPicPr>
          <p:cNvPr id="5" name="Picture 4" descr="A screenshot of text&#10;&#10;Description automatically generated">
            <a:extLst>
              <a:ext uri="{FF2B5EF4-FFF2-40B4-BE49-F238E27FC236}">
                <a16:creationId xmlns:a16="http://schemas.microsoft.com/office/drawing/2014/main" id="{43ED7979-C916-4246-B459-B50719947A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6522" y="2494979"/>
            <a:ext cx="6402532" cy="365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2307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B4196A-E705-894F-A186-AB39125B8F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Visualization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Insight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Development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Deep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Learning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Prediction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Some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Thoughts</a:t>
            </a:r>
          </a:p>
        </p:txBody>
      </p:sp>
    </p:spTree>
    <p:extLst>
      <p:ext uri="{BB962C8B-B14F-4D97-AF65-F5344CB8AC3E}">
        <p14:creationId xmlns:p14="http://schemas.microsoft.com/office/powerpoint/2010/main" val="41328131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F1EE3-5BB7-1049-8563-01EA8D4C7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Number</a:t>
            </a:r>
            <a:r>
              <a:rPr lang="zh-CN" alt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zh-CN" alt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Countries</a:t>
            </a:r>
            <a:r>
              <a:rPr lang="zh-CN" alt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Affected</a:t>
            </a:r>
            <a:endParaRPr 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 descr="A close up of a mans face&#10;&#10;Description automatically generated">
            <a:extLst>
              <a:ext uri="{FF2B5EF4-FFF2-40B4-BE49-F238E27FC236}">
                <a16:creationId xmlns:a16="http://schemas.microsoft.com/office/drawing/2014/main" id="{DEA966A7-2C6B-4049-89C3-B1A571E40B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426" y="1690688"/>
            <a:ext cx="6866226" cy="379571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D80982C-C64F-DD4E-96A1-31DB6637361C}"/>
              </a:ext>
            </a:extLst>
          </p:cNvPr>
          <p:cNvSpPr txBox="1"/>
          <p:nvPr/>
        </p:nvSpPr>
        <p:spPr>
          <a:xfrm>
            <a:off x="7704427" y="1690688"/>
            <a:ext cx="3387126" cy="96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212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countries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territories</a:t>
            </a:r>
          </a:p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364</a:t>
            </a: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million</a:t>
            </a: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confirmed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cases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17402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AFC4558F-D288-384B-8FE2-87CF7B5C6B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755511"/>
            <a:ext cx="5291666" cy="3346978"/>
          </a:xfrm>
          <a:prstGeom prst="rect">
            <a:avLst/>
          </a:prstGeom>
        </p:spPr>
      </p:pic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39A89A24-D5BD-2B4E-9852-162AF4CBF1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6865" y="2159000"/>
            <a:ext cx="5291667" cy="2540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0DAECAB-25D1-0A41-85E6-1787B7117197}"/>
              </a:ext>
            </a:extLst>
          </p:cNvPr>
          <p:cNvSpPr txBox="1"/>
          <p:nvPr/>
        </p:nvSpPr>
        <p:spPr>
          <a:xfrm>
            <a:off x="643467" y="646967"/>
            <a:ext cx="761470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Global</a:t>
            </a:r>
            <a:r>
              <a:rPr lang="zh-CN" alt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Confirmed</a:t>
            </a:r>
            <a:r>
              <a:rPr lang="zh-CN" alt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Cases</a:t>
            </a:r>
            <a:r>
              <a:rPr lang="zh-CN" alt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(By</a:t>
            </a:r>
            <a:r>
              <a:rPr lang="zh-CN" alt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April</a:t>
            </a:r>
            <a:r>
              <a:rPr lang="zh-CN" alt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30</a:t>
            </a:r>
            <a:r>
              <a:rPr lang="en-US" altLang="zh-CN" sz="30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zh-CN" alt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5693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164A78-4079-164B-8741-814A98BFB487}"/>
              </a:ext>
            </a:extLst>
          </p:cNvPr>
          <p:cNvSpPr txBox="1"/>
          <p:nvPr/>
        </p:nvSpPr>
        <p:spPr>
          <a:xfrm>
            <a:off x="562708" y="386862"/>
            <a:ext cx="801858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Heatmap</a:t>
            </a:r>
            <a:r>
              <a:rPr lang="zh-CN" alt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zh-CN" alt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Confirmed</a:t>
            </a:r>
            <a:r>
              <a:rPr lang="zh-CN" alt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Cases</a:t>
            </a:r>
            <a:r>
              <a:rPr lang="zh-CN" alt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lang="zh-CN" alt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zh-CN" alt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United</a:t>
            </a:r>
            <a:r>
              <a:rPr lang="zh-CN" alt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States</a:t>
            </a:r>
            <a:endParaRPr 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46DBD6-FDCB-F946-8742-17D1A2DE7B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073" y="1752658"/>
            <a:ext cx="5830696" cy="3531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44E36A7-0FED-4C4F-BECF-ECAD0C0271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752658"/>
            <a:ext cx="5916029" cy="3531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0656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CCE6AAB-6E57-6D43-91AF-461633E23305}"/>
              </a:ext>
            </a:extLst>
          </p:cNvPr>
          <p:cNvSpPr txBox="1"/>
          <p:nvPr/>
        </p:nvSpPr>
        <p:spPr>
          <a:xfrm>
            <a:off x="280426" y="750277"/>
            <a:ext cx="801858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Developing</a:t>
            </a:r>
            <a:r>
              <a:rPr lang="zh-CN" alt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Trend</a:t>
            </a:r>
            <a:r>
              <a:rPr lang="zh-CN" alt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zh-CN" alt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Covid-19</a:t>
            </a:r>
            <a:endParaRPr 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6E77A4-EABA-2D45-B768-053614A57C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212" y="1812241"/>
            <a:ext cx="5815574" cy="35569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813170F-8721-1A4C-B9D6-1CB6AD2953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1537" y="1812241"/>
            <a:ext cx="5846251" cy="3556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1911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D9E976F-A05A-B04C-B1FB-D7A750FC71F2}"/>
              </a:ext>
            </a:extLst>
          </p:cNvPr>
          <p:cNvSpPr txBox="1"/>
          <p:nvPr/>
        </p:nvSpPr>
        <p:spPr>
          <a:xfrm>
            <a:off x="421102" y="539262"/>
            <a:ext cx="801858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Cases</a:t>
            </a:r>
            <a:r>
              <a:rPr lang="zh-CN" alt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in/outside</a:t>
            </a:r>
            <a:r>
              <a:rPr lang="zh-CN" alt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China</a:t>
            </a:r>
            <a:endParaRPr 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9C0FB6-F133-C441-BD2B-46568ADB4D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102" y="1257518"/>
            <a:ext cx="9952892" cy="5422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8366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BF10011-56AD-8443-996D-B617F23475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640" y="282867"/>
            <a:ext cx="7613160" cy="629226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9BC61D7-7BBF-5346-9EBC-121BF81F296C}"/>
              </a:ext>
            </a:extLst>
          </p:cNvPr>
          <p:cNvSpPr txBox="1"/>
          <p:nvPr/>
        </p:nvSpPr>
        <p:spPr>
          <a:xfrm>
            <a:off x="8276492" y="307826"/>
            <a:ext cx="327073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Analysis</a:t>
            </a:r>
            <a:r>
              <a:rPr lang="zh-CN" alt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zh-CN" alt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Countries’</a:t>
            </a:r>
            <a:r>
              <a:rPr lang="zh-CN" alt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Testing</a:t>
            </a:r>
            <a:r>
              <a:rPr lang="zh-CN" alt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Ability</a:t>
            </a: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90391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327C022-1E8A-CF41-9F1C-6E5569D874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356" y="1523682"/>
            <a:ext cx="5812644" cy="363447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2DF3501-0ADD-9047-8B13-4C819A882A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6956" y="1555068"/>
            <a:ext cx="5812644" cy="366585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B366544-C5B0-7145-9D8F-5E15823B5D15}"/>
              </a:ext>
            </a:extLst>
          </p:cNvPr>
          <p:cNvSpPr txBox="1"/>
          <p:nvPr/>
        </p:nvSpPr>
        <p:spPr>
          <a:xfrm>
            <a:off x="421102" y="539262"/>
            <a:ext cx="801858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Covid-19</a:t>
            </a:r>
            <a:r>
              <a:rPr lang="zh-CN" alt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Mortality</a:t>
            </a:r>
            <a:r>
              <a:rPr lang="zh-CN" alt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Rate</a:t>
            </a:r>
            <a:endParaRPr 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00202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395</TotalTime>
  <Words>260</Words>
  <Application>Microsoft Macintosh PowerPoint</Application>
  <PresentationFormat>Widescreen</PresentationFormat>
  <Paragraphs>47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Times New Roman</vt:lpstr>
      <vt:lpstr>Office Theme</vt:lpstr>
      <vt:lpstr>Analysis and Prediction Model of Global Pandemic: COVID-19</vt:lpstr>
      <vt:lpstr>PowerPoint Presentation</vt:lpstr>
      <vt:lpstr>Number of Countries Affected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Using Hybrid Deep Learning Model to Predict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Analysis and Prediction Model of Global Pandemic: COVID-19</dc:title>
  <dc:creator>1</dc:creator>
  <cp:lastModifiedBy>1</cp:lastModifiedBy>
  <cp:revision>9</cp:revision>
  <dcterms:created xsi:type="dcterms:W3CDTF">2020-05-05T00:23:22Z</dcterms:created>
  <dcterms:modified xsi:type="dcterms:W3CDTF">2020-05-05T20:56:03Z</dcterms:modified>
</cp:coreProperties>
</file>